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28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636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40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81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08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4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98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548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072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27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769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13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41" y="2388148"/>
            <a:ext cx="2711350" cy="19105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07" y="2296702"/>
            <a:ext cx="3023635" cy="21893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9"/>
          <a:stretch/>
        </p:blipFill>
        <p:spPr>
          <a:xfrm>
            <a:off x="1623409" y="133528"/>
            <a:ext cx="3269690" cy="22212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432" y="347199"/>
            <a:ext cx="2844707" cy="20075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72609" y="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ru-RU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049689" y="2652984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557796" y="306806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</a:t>
            </a:r>
            <a:endParaRPr lang="ru-RU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511142" y="3859781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</a:t>
            </a:r>
            <a:endParaRPr lang="ru-RU" sz="28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0" t="65113"/>
          <a:stretch/>
        </p:blipFill>
        <p:spPr>
          <a:xfrm>
            <a:off x="1758013" y="4543564"/>
            <a:ext cx="6270172" cy="25106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11142" y="6048588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6239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38" y="386170"/>
            <a:ext cx="4236097" cy="28499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20" y="3592285"/>
            <a:ext cx="4218415" cy="2456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51" y="258635"/>
            <a:ext cx="5505061" cy="3105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16" y="3363669"/>
            <a:ext cx="5505096" cy="3074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4029" y="12456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34951" y="359899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334996" y="234611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1392" y="3466113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</a:t>
            </a:r>
            <a:endParaRPr lang="ru-R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95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68" y="167950"/>
            <a:ext cx="7067226" cy="4012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68" y="4180113"/>
            <a:ext cx="4861248" cy="214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74" y="3384776"/>
            <a:ext cx="6358520" cy="3551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72" y="-24032"/>
            <a:ext cx="7041308" cy="34867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96398" y="4736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ru-RU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96398" y="3594049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868356" y="17728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</a:t>
            </a:r>
            <a:endParaRPr lang="ru-RU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212325" y="3462715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423449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46"/>
          <a:stretch/>
        </p:blipFill>
        <p:spPr>
          <a:xfrm>
            <a:off x="965680" y="171061"/>
            <a:ext cx="7898403" cy="3197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49" y="3181739"/>
            <a:ext cx="6187630" cy="36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7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71"/>
          <a:stretch/>
        </p:blipFill>
        <p:spPr>
          <a:xfrm>
            <a:off x="1373299" y="0"/>
            <a:ext cx="8083132" cy="4329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" t="65669" r="30338" b="1950"/>
          <a:stretch/>
        </p:blipFill>
        <p:spPr>
          <a:xfrm>
            <a:off x="1578644" y="4492337"/>
            <a:ext cx="4659820" cy="1959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48882" y="278157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920840" y="146468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951556" y="370390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233268" y="589139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932742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17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Bobkov</dc:creator>
  <cp:lastModifiedBy>Dan Bobkov</cp:lastModifiedBy>
  <cp:revision>12</cp:revision>
  <dcterms:created xsi:type="dcterms:W3CDTF">2019-02-22T12:58:14Z</dcterms:created>
  <dcterms:modified xsi:type="dcterms:W3CDTF">2019-02-22T19:02:17Z</dcterms:modified>
</cp:coreProperties>
</file>